
<file path=[Content_Types].xml><?xml version="1.0" encoding="utf-8"?>
<Types xmlns="http://schemas.openxmlformats.org/package/2006/content-types">
  <Default Extension="xml" ContentType="application/xml"/>
  <Default Extension="mp4" ContentType="video/unknown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78" d="100"/>
          <a:sy n="178" d="100"/>
        </p:scale>
        <p:origin x="-308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C32FF-1589-7442-B168-A70D15855515}" type="datetimeFigureOut">
              <a:rPr lang="en-US" smtClean="0"/>
              <a:t>08/09/14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4CFC61-4FED-3D44-8FEA-13BDA3904F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771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</a:t>
            </a:r>
            <a:r>
              <a:rPr lang="en-US" dirty="0" err="1" smtClean="0"/>
              <a:t>Verbis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Virtus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537E4B-9671-41B1-8AD6-4F0AA8B67E59}" type="slidenum">
              <a:rPr lang="it-IT" smtClean="0"/>
              <a:pPr>
                <a:defRPr/>
              </a:pPr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8012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62A0-5F50-614D-A10A-ABD4658FE4C6}" type="datetimeFigureOut">
              <a:rPr lang="en-US" smtClean="0"/>
              <a:t>08/09/14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BAE21-7B57-BA42-9BD0-C002B2A1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614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62A0-5F50-614D-A10A-ABD4658FE4C6}" type="datetimeFigureOut">
              <a:rPr lang="en-US" smtClean="0"/>
              <a:t>08/09/14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BAE21-7B57-BA42-9BD0-C002B2A1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182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62A0-5F50-614D-A10A-ABD4658FE4C6}" type="datetimeFigureOut">
              <a:rPr lang="en-US" smtClean="0"/>
              <a:t>08/09/14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BAE21-7B57-BA42-9BD0-C002B2A1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902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62A0-5F50-614D-A10A-ABD4658FE4C6}" type="datetimeFigureOut">
              <a:rPr lang="en-US" smtClean="0"/>
              <a:t>08/09/14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BAE21-7B57-BA42-9BD0-C002B2A1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564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62A0-5F50-614D-A10A-ABD4658FE4C6}" type="datetimeFigureOut">
              <a:rPr lang="en-US" smtClean="0"/>
              <a:t>08/09/14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BAE21-7B57-BA42-9BD0-C002B2A1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629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62A0-5F50-614D-A10A-ABD4658FE4C6}" type="datetimeFigureOut">
              <a:rPr lang="en-US" smtClean="0"/>
              <a:t>08/09/14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BAE21-7B57-BA42-9BD0-C002B2A1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474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62A0-5F50-614D-A10A-ABD4658FE4C6}" type="datetimeFigureOut">
              <a:rPr lang="en-US" smtClean="0"/>
              <a:t>08/09/14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BAE21-7B57-BA42-9BD0-C002B2A1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611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62A0-5F50-614D-A10A-ABD4658FE4C6}" type="datetimeFigureOut">
              <a:rPr lang="en-US" smtClean="0"/>
              <a:t>08/09/14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BAE21-7B57-BA42-9BD0-C002B2A1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266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62A0-5F50-614D-A10A-ABD4658FE4C6}" type="datetimeFigureOut">
              <a:rPr lang="en-US" smtClean="0"/>
              <a:t>08/09/14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BAE21-7B57-BA42-9BD0-C002B2A1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087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62A0-5F50-614D-A10A-ABD4658FE4C6}" type="datetimeFigureOut">
              <a:rPr lang="en-US" smtClean="0"/>
              <a:t>08/09/14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BAE21-7B57-BA42-9BD0-C002B2A1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25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62A0-5F50-614D-A10A-ABD4658FE4C6}" type="datetimeFigureOut">
              <a:rPr lang="en-US" smtClean="0"/>
              <a:t>08/09/14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BAE21-7B57-BA42-9BD0-C002B2A1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472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562A0-5F50-614D-A10A-ABD4658FE4C6}" type="datetimeFigureOut">
              <a:rPr lang="en-US" smtClean="0"/>
              <a:t>08/09/14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BAE21-7B57-BA42-9BD0-C002B2A15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074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1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n Verbis Virtus - Trailer HD (version 0.2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382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072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1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</Words>
  <Application>Microsoft Macintosh PowerPoint</Application>
  <PresentationFormat>On-screen Show (4:3)</PresentationFormat>
  <Paragraphs>2</Paragraphs>
  <Slides>1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Politecnico di Milano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Pier Luca Lanzi</dc:creator>
  <cp:lastModifiedBy>Pier Luca Lanzi</cp:lastModifiedBy>
  <cp:revision>2</cp:revision>
  <dcterms:created xsi:type="dcterms:W3CDTF">2014-09-08T15:38:50Z</dcterms:created>
  <dcterms:modified xsi:type="dcterms:W3CDTF">2014-09-08T15:40:20Z</dcterms:modified>
</cp:coreProperties>
</file>